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4" r:id="rId7"/>
    <p:sldId id="272" r:id="rId8"/>
    <p:sldId id="277" r:id="rId9"/>
    <p:sldId id="281" r:id="rId10"/>
    <p:sldId id="283" r:id="rId11"/>
    <p:sldId id="286" r:id="rId12"/>
    <p:sldId id="288" r:id="rId13"/>
    <p:sldId id="290" r:id="rId14"/>
    <p:sldId id="293" r:id="rId15"/>
    <p:sldId id="29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95d4a622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95d4a622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071a301d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071a301d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070c02546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070c02546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070c02546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070c02546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070c02546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070c02546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071a301d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071a301d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Jai hind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071a301d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6071a301d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7b120c56e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7b120c56e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05ed73a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05ed73a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Till now you may not get a connection of what i am talking about, but this doubt will exist only till you see this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05ed73a9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605ed73a9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household name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070c0254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070c0254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070c025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070c025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lets see the amazing market strategies of NR Groups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070c0254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070c0254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there were some irregularities in the sales of cycle agarbathis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070c0254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070c0254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070c0254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070c0254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lets see some of my own finding, that answers why the cycle pure agarbathis got up to this level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4391700"/>
            <a:ext cx="9144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Ajay T Shaju</a:t>
            </a:r>
            <a:endParaRPr sz="15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S7 | </a:t>
            </a:r>
            <a:r>
              <a:rPr lang="en" sz="1500">
                <a:solidFill>
                  <a:schemeClr val="dk1"/>
                </a:solidFill>
              </a:rPr>
              <a:t>Artificial Intelligence &amp; Data Science</a:t>
            </a:r>
            <a:endParaRPr sz="1500"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975075"/>
            <a:ext cx="8520600" cy="24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4A86E8"/>
                </a:solidFill>
              </a:rPr>
              <a:t>BUSINESS PLAN</a:t>
            </a:r>
            <a:endParaRPr sz="4500">
              <a:solidFill>
                <a:srgbClr val="4A86E8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155CC"/>
                </a:solidFill>
              </a:rPr>
              <a:t>Make Fortune by Selling Anything</a:t>
            </a:r>
            <a:endParaRPr sz="4000">
              <a:solidFill>
                <a:srgbClr val="1155C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Unlocking the Secrets Behind Success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/>
        </p:nvSpPr>
        <p:spPr>
          <a:xfrm>
            <a:off x="0" y="0"/>
            <a:ext cx="91440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My Findings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Yellow color of packing.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Cycle bell sound and ‘GOD EXIST’ word.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Power of words – cycle, pure.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5" name="Google Shape;24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/>
        </p:nvSpPr>
        <p:spPr>
          <a:xfrm>
            <a:off x="0" y="0"/>
            <a:ext cx="91440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Yellow color of packing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Yellow color has more intensity, visible from a long distance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Taxi, School, College buses use  yellow color for this reason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Yellow color will remain in our brain for a long time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Color of fire – light for gods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64" name="Google Shape;264;p43"/>
          <p:cNvPicPr preferRelativeResize="0"/>
          <p:nvPr/>
        </p:nvPicPr>
        <p:blipFill rotWithShape="1">
          <a:blip r:embed="rId3">
            <a:alphaModFix/>
          </a:blip>
          <a:srcRect l="57158" t="59744" b="12805"/>
          <a:stretch/>
        </p:blipFill>
        <p:spPr>
          <a:xfrm>
            <a:off x="906450" y="2881125"/>
            <a:ext cx="4177224" cy="1782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5" name="Google Shape;265;p43"/>
          <p:cNvPicPr preferRelativeResize="0"/>
          <p:nvPr/>
        </p:nvPicPr>
        <p:blipFill rotWithShape="1">
          <a:blip r:embed="rId4">
            <a:alphaModFix/>
          </a:blip>
          <a:srcRect l="7729" r="11755" b="11213"/>
          <a:stretch/>
        </p:blipFill>
        <p:spPr>
          <a:xfrm>
            <a:off x="5206950" y="2881125"/>
            <a:ext cx="3030600" cy="174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/>
        </p:nvSpPr>
        <p:spPr>
          <a:xfrm>
            <a:off x="0" y="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Cycle bell sound and ‘GOD EXIST’ word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0" y="1217775"/>
            <a:ext cx="91440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Sound remain in brain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Sound memory may last only for 2-4 seconds.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The memory refreshes (we remembers) when hearing similar sounds.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‘God Exist’ points to their leads and business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0" name="Google Shape;280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3">
            <a:alphaModFix/>
          </a:blip>
          <a:srcRect t="13733" b="4520"/>
          <a:stretch/>
        </p:blipFill>
        <p:spPr>
          <a:xfrm>
            <a:off x="5175750" y="2510775"/>
            <a:ext cx="3059726" cy="254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/>
        </p:nvSpPr>
        <p:spPr>
          <a:xfrm>
            <a:off x="0" y="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Power of Words – Cycle, Pure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0" y="1071375"/>
            <a:ext cx="91440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Familiar with the word ‘CYCLE’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Easier to remember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Patanjali – More likely to forget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 deity who is said to have authored the Yoga Sutras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may more familiar with ‘Cycle </a:t>
            </a:r>
            <a:r>
              <a:rPr lang="en" sz="1800" b="1">
                <a:solidFill>
                  <a:schemeClr val="dk1"/>
                </a:solidFill>
              </a:rPr>
              <a:t>Pure</a:t>
            </a:r>
            <a:r>
              <a:rPr lang="en" sz="1800">
                <a:solidFill>
                  <a:schemeClr val="dk1"/>
                </a:solidFill>
              </a:rPr>
              <a:t> Agarbathies’ than ‘Cycle Agarbathies’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Word </a:t>
            </a:r>
            <a:r>
              <a:rPr lang="en" sz="1800" b="1">
                <a:solidFill>
                  <a:schemeClr val="dk1"/>
                </a:solidFill>
              </a:rPr>
              <a:t>Pure</a:t>
            </a:r>
            <a:r>
              <a:rPr lang="en" sz="1800">
                <a:solidFill>
                  <a:schemeClr val="dk1"/>
                </a:solidFill>
              </a:rPr>
              <a:t> gives a sense of cleanliness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People will connect cycle agarbathies with purity and cleanliness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6" name="Google Shape;29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14" name="Google Shape;314;p50"/>
          <p:cNvSpPr txBox="1"/>
          <p:nvPr/>
        </p:nvSpPr>
        <p:spPr>
          <a:xfrm>
            <a:off x="0" y="0"/>
            <a:ext cx="91440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Conclusion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With right time, right strategies, and perfect quality.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In addition to reasonable price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5" name="Google Shape;315;p50"/>
          <p:cNvSpPr txBox="1"/>
          <p:nvPr/>
        </p:nvSpPr>
        <p:spPr>
          <a:xfrm>
            <a:off x="0" y="2304975"/>
            <a:ext cx="9144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155CC"/>
                </a:solidFill>
              </a:rPr>
              <a:t>Make Fortune by Selling Anything</a:t>
            </a:r>
            <a:endParaRPr sz="4000">
              <a:solidFill>
                <a:srgbClr val="1155C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155CC"/>
                </a:solidFill>
              </a:rPr>
              <a:t>in</a:t>
            </a:r>
            <a:endParaRPr sz="4000">
              <a:solidFill>
                <a:srgbClr val="1155C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155CC"/>
                </a:solidFill>
              </a:rPr>
              <a:t>INDIA</a:t>
            </a:r>
            <a:endParaRPr sz="40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>
            <a:spLocks noGrp="1"/>
          </p:cNvSpPr>
          <p:nvPr>
            <p:ph type="title"/>
          </p:nvPr>
        </p:nvSpPr>
        <p:spPr>
          <a:xfrm>
            <a:off x="0" y="1642350"/>
            <a:ext cx="91440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20"/>
              <a:t>Thank You</a:t>
            </a:r>
            <a:endParaRPr sz="5020"/>
          </a:p>
        </p:txBody>
      </p:sp>
      <p:sp>
        <p:nvSpPr>
          <p:cNvPr id="321" name="Google Shape;32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28750" y="920850"/>
            <a:ext cx="86865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Company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Product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Three Important Marketing Strategies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My Findings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0" y="83050"/>
            <a:ext cx="91440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 b="1"/>
              <a:t>OUTLINE</a:t>
            </a:r>
            <a:endParaRPr sz="1820" b="1"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0" y="0"/>
            <a:ext cx="91440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The Company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Name: NR Group (N Ranga Rao)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Founded on: 1948; Mysore (now Mysuru), Karnataka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Business: Selling Essential Oils, Fragrances &amp; Incense Sticks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Business Type: Agro-Based, Environment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3639" r="53588" b="24902"/>
          <a:stretch/>
        </p:blipFill>
        <p:spPr>
          <a:xfrm>
            <a:off x="2443638" y="2893800"/>
            <a:ext cx="1795948" cy="2104224"/>
          </a:xfrm>
          <a:prstGeom prst="rect">
            <a:avLst/>
          </a:prstGeom>
          <a:noFill/>
          <a:ln>
            <a:noFill/>
          </a:ln>
          <a:effectLst>
            <a:outerShdw blurRad="114300" dist="28575" dir="59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1" name="Google Shape;71;p15"/>
          <p:cNvSpPr txBox="1"/>
          <p:nvPr/>
        </p:nvSpPr>
        <p:spPr>
          <a:xfrm>
            <a:off x="4386453" y="3505417"/>
            <a:ext cx="2313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 Ranga Rao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Founder, NR Group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4713"/>
            <a:ext cx="8839204" cy="451887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0" y="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The Product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0" y="0"/>
            <a:ext cx="9144000" cy="4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Why Agarbathies?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 Ranga Rao liked agarbathies in general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Importance of Agarbathies for older generations.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Cut-off or reuse anything, but offering to god should be number 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Welcoming ‘Lakshmi’(Goddess of Wealth) to home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Cleaning the home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Prayers, and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 great fragrance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Sandal Woods were very affordable in Mysore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28850" t="17095" r="9064" b="15889"/>
          <a:stretch/>
        </p:blipFill>
        <p:spPr>
          <a:xfrm>
            <a:off x="5325950" y="2764300"/>
            <a:ext cx="3385349" cy="2055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-76200" y="0"/>
            <a:ext cx="91440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Why Agarbathies? – Market Gap (Opportunity)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Quantity over quality.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100 incense sticks for ₹1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Nobody bothered about the fragrance of incense sticks.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Others spend money on packaging(tin cans)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NR Rao bought 3 books from Italy for ₹600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Learned the composition of perfume mixing(perfumery)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l="35006" r="7821"/>
          <a:stretch/>
        </p:blipFill>
        <p:spPr>
          <a:xfrm>
            <a:off x="6522546" y="1125202"/>
            <a:ext cx="2522574" cy="294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/>
        </p:nvSpPr>
        <p:spPr>
          <a:xfrm>
            <a:off x="0" y="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Marketing Strategies</a:t>
            </a:r>
            <a:endParaRPr/>
          </a:p>
        </p:txBody>
      </p:sp>
      <p:sp>
        <p:nvSpPr>
          <p:cNvPr id="164" name="Google Shape;164;p29"/>
          <p:cNvSpPr txBox="1"/>
          <p:nvPr/>
        </p:nvSpPr>
        <p:spPr>
          <a:xfrm>
            <a:off x="0" y="685950"/>
            <a:ext cx="91440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Making the product speak and act for us.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NR Rao lighted 2 agarbathies near shops 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People coming to shops ask for agarbathis, Shop owner doesn’t have them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Shop owner negotiated with NR Rao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Giving two incense sticks to shop owners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Family getting attracted to the smell of incense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HIGH SALE PITCH DONE!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Shelves of Mysore Shops need Cycle Agarbathies than it needs the shelves.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l="14081"/>
          <a:stretch/>
        </p:blipFill>
        <p:spPr>
          <a:xfrm>
            <a:off x="6021225" y="1909267"/>
            <a:ext cx="2451225" cy="21207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/>
        </p:nvSpPr>
        <p:spPr>
          <a:xfrm>
            <a:off x="0" y="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Marketing Strategies</a:t>
            </a: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0" y="685950"/>
            <a:ext cx="91440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2. NR Rao’s son Murthy came into business (after graduating in perfumery)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Cycle Agarbathies sales were irregular at that time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Murthy directly engaged with the seller and customers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Got the reasons as </a:t>
            </a:r>
            <a:r>
              <a:rPr lang="en" sz="1800" b="1">
                <a:solidFill>
                  <a:schemeClr val="dk1"/>
                </a:solidFill>
              </a:rPr>
              <a:t>monotonous(repetitive) smell</a:t>
            </a:r>
            <a:r>
              <a:rPr lang="en" sz="1800">
                <a:solidFill>
                  <a:schemeClr val="dk1"/>
                </a:solidFill>
              </a:rPr>
              <a:t> of Cycle Agarbathies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Murthy after through research, </a:t>
            </a:r>
            <a:r>
              <a:rPr lang="en" sz="1800" b="1">
                <a:solidFill>
                  <a:schemeClr val="dk1"/>
                </a:solidFill>
              </a:rPr>
              <a:t>introduced the 3 in 1 Cycle Agarbathies</a:t>
            </a:r>
            <a:endParaRPr sz="1800" b="1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Mixed 3 types of fragrances in 1 packet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575" y="3206002"/>
            <a:ext cx="3390850" cy="19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/>
        </p:nvSpPr>
        <p:spPr>
          <a:xfrm>
            <a:off x="0" y="685950"/>
            <a:ext cx="91440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3. Murthy’s son Arjun Ranga came into business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Taken Cycle Agarbathies to different sponsorships (Cricket, TV Ads)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First Agarbathies brand to advertise on TV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Taken the profit of company from ₹400 Crores (2007) → ₹1500 Crores (2022)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0" y="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Marketing Strategies</a:t>
            </a: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l="14562" t="14288" r="12370" b="11483"/>
          <a:stretch/>
        </p:blipFill>
        <p:spPr>
          <a:xfrm>
            <a:off x="3219738" y="2514625"/>
            <a:ext cx="4819200" cy="24478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4">
            <a:alphaModFix/>
          </a:blip>
          <a:srcRect l="26328" t="2486" r="11970"/>
          <a:stretch/>
        </p:blipFill>
        <p:spPr>
          <a:xfrm>
            <a:off x="1105063" y="2511000"/>
            <a:ext cx="1548855" cy="24478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3" name="Google Shape;233;p38"/>
          <p:cNvSpPr/>
          <p:nvPr/>
        </p:nvSpPr>
        <p:spPr>
          <a:xfrm>
            <a:off x="2084425" y="3770125"/>
            <a:ext cx="487200" cy="569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670</Words>
  <Application>Microsoft Office PowerPoint</Application>
  <PresentationFormat>On-screen Show (16:9)</PresentationFormat>
  <Paragraphs>123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BUSINESS PLAN Make Fortune by Selling Anything Unlocking the Secrets Behind Success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 Make Fortune by Selling Anything Unlocking the Secrets Behind Success</dc:title>
  <cp:lastModifiedBy>Ajay T Shaju</cp:lastModifiedBy>
  <cp:revision>2</cp:revision>
  <dcterms:modified xsi:type="dcterms:W3CDTF">2023-12-12T18:25:13Z</dcterms:modified>
</cp:coreProperties>
</file>